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187" y="3009900"/>
            <a:ext cx="995362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1857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3356992"/>
            <a:ext cx="469582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87755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429000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75520" y="820713"/>
            <a:ext cx="7667625" cy="6037287"/>
            <a:chOff x="1055440" y="404664"/>
            <a:chExt cx="7667625" cy="60372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404664"/>
              <a:ext cx="5838825" cy="2638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3212976"/>
              <a:ext cx="7667625" cy="3228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842962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458575" cy="287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4073302"/>
            <a:ext cx="4028032" cy="2603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343472" y="791110"/>
            <a:ext cx="9629775" cy="6054424"/>
            <a:chOff x="1199456" y="25822"/>
            <a:chExt cx="9629775" cy="605442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25822"/>
              <a:ext cx="6076950" cy="25908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2584571"/>
              <a:ext cx="9629775" cy="3495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68760"/>
            <a:ext cx="76581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835" r="364"/>
          <a:stretch/>
        </p:blipFill>
        <p:spPr>
          <a:xfrm>
            <a:off x="191344" y="1268760"/>
            <a:ext cx="11521280" cy="38522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4077072"/>
            <a:ext cx="4862562" cy="2582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559496" y="104676"/>
            <a:ext cx="8406010" cy="6753324"/>
            <a:chOff x="1271464" y="0"/>
            <a:chExt cx="8982075" cy="73841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3472" y="0"/>
              <a:ext cx="5257800" cy="3838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3717032"/>
              <a:ext cx="8982075" cy="3667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06200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284984"/>
            <a:ext cx="3962400" cy="71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8460" y="3140968"/>
            <a:ext cx="411480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775520" y="116632"/>
            <a:ext cx="6505575" cy="6397758"/>
            <a:chOff x="1487488" y="0"/>
            <a:chExt cx="6505575" cy="63977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7488" y="0"/>
              <a:ext cx="6505575" cy="47244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59496" y="4759458"/>
              <a:ext cx="4610100" cy="1638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56636"/>
            <a:ext cx="10273620" cy="6101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2026-01-15T03:37:31Z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